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sldIdLst>
    <p:sldId id="260" r:id="rId5"/>
    <p:sldId id="259" r:id="rId6"/>
    <p:sldId id="257" r:id="rId7"/>
    <p:sldId id="256" r:id="rId8"/>
    <p:sldId id="258" r:id="rId9"/>
    <p:sldId id="261" r:id="rId10"/>
  </p:sldIdLst>
  <p:sldSz cx="16687800" cy="11201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269"/>
    <a:srgbClr val="90B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F75C0-0776-D74D-8740-4E6B8AACE4C2}" v="1" dt="2025-03-21T17:27:42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83469"/>
  </p:normalViewPr>
  <p:slideViewPr>
    <p:cSldViewPr snapToGrid="0">
      <p:cViewPr varScale="1">
        <p:scale>
          <a:sx n="64" d="100"/>
          <a:sy n="64" d="100"/>
        </p:scale>
        <p:origin x="1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8C02-F44D-E749-AA54-D72D83A981D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1143000"/>
            <a:ext cx="459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49F3F-4FB7-8044-AD17-B44BD286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1pPr>
    <a:lvl2pPr marL="669297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2pPr>
    <a:lvl3pPr marL="1338594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3pPr>
    <a:lvl4pPr marL="2007891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4pPr>
    <a:lvl5pPr marL="2677188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5pPr>
    <a:lvl6pPr marL="3346485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6pPr>
    <a:lvl7pPr marL="4015781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7pPr>
    <a:lvl8pPr marL="4685078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8pPr>
    <a:lvl9pPr marL="5354375" algn="l" defTabSz="1338594" rtl="0" eaLnBrk="1" latinLnBrk="0" hangingPunct="1">
      <a:defRPr sz="1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3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on the picture icon to add your custom photo</a:t>
            </a:r>
          </a:p>
          <a:p>
            <a:r>
              <a:rPr lang="en-US" dirty="0"/>
              <a:t>Insert your graduate’s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49F3F-4FB7-8044-AD17-B44BD2868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 icon to add your custom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49F3F-4FB7-8044-AD17-B44BD2868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49F3F-4FB7-8044-AD17-B44BD28685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43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RCC Graduate photo example, to be replaced by custom photo">
            <a:extLst>
              <a:ext uri="{FF2B5EF4-FFF2-40B4-BE49-F238E27FC236}">
                <a16:creationId xmlns:a16="http://schemas.microsoft.com/office/drawing/2014/main" id="{44334ACF-A40D-1F71-3B3B-F19282EC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2"/>
          <a:stretch/>
        </p:blipFill>
        <p:spPr>
          <a:xfrm>
            <a:off x="-187976" y="-223153"/>
            <a:ext cx="8294316" cy="11726178"/>
          </a:xfrm>
          <a:prstGeom prst="rect">
            <a:avLst/>
          </a:prstGeom>
        </p:spPr>
      </p:pic>
      <p:sp>
        <p:nvSpPr>
          <p:cNvPr id="11" name="Picture Placeholder 10" descr="Click on photo icon in middle of area to inserter your custom graduate photo">
            <a:extLst>
              <a:ext uri="{FF2B5EF4-FFF2-40B4-BE49-F238E27FC236}">
                <a16:creationId xmlns:a16="http://schemas.microsoft.com/office/drawing/2014/main" id="{13BBD7C8-E0F4-0A79-A72B-35BB7AA9B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37560" y="0"/>
            <a:ext cx="8294316" cy="11201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A33E2F-EE95-8076-491A-738C327E8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73785" y="5308213"/>
            <a:ext cx="6802437" cy="1069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algn="ctr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2pPr>
            <a:lvl3pPr algn="ctr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3pPr>
            <a:lvl4pPr algn="ctr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4pPr>
            <a:lvl5pPr algn="ctr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pic>
        <p:nvPicPr>
          <p:cNvPr id="4" name="Picture 3" descr="Class of 2025 Congrats FRCC graduate text with white apollo wolf logo">
            <a:extLst>
              <a:ext uri="{FF2B5EF4-FFF2-40B4-BE49-F238E27FC236}">
                <a16:creationId xmlns:a16="http://schemas.microsoft.com/office/drawing/2014/main" id="{E503DA6E-8B97-44AC-1A05-FBBFF92A8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1462" y="867171"/>
            <a:ext cx="7387084" cy="10635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7A3FE-0ECE-C00C-A867-6CF556EF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rcRect/>
          <a:stretch/>
        </p:blipFill>
        <p:spPr>
          <a:xfrm>
            <a:off x="-301835" y="-293252"/>
            <a:ext cx="17294435" cy="117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73417-CAC0-0C89-6B0F-49A69DF8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301835" y="-293252"/>
            <a:ext cx="17294435" cy="11796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85CA97-3091-3A9E-3965-D320ADAE32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86735" y="9382425"/>
            <a:ext cx="780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2432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WE’RE SO PROUD OF YOU!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19B210-78B6-ACF3-E719-D631E09F41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8645" y="7659488"/>
            <a:ext cx="8972550" cy="1447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500" b="1" i="0">
                <a:solidFill>
                  <a:srgbClr val="24326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B76BA-5095-8568-A1DF-0FEB273BA74C}"/>
              </a:ext>
            </a:extLst>
          </p:cNvPr>
          <p:cNvSpPr txBox="1"/>
          <p:nvPr userDrawn="1"/>
        </p:nvSpPr>
        <p:spPr>
          <a:xfrm>
            <a:off x="8186736" y="6372225"/>
            <a:ext cx="780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2432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CONGRATULATIONS</a:t>
            </a:r>
          </a:p>
        </p:txBody>
      </p:sp>
      <p:sp>
        <p:nvSpPr>
          <p:cNvPr id="13" name="Picture Placeholder 12" descr="Click picture icon in middle of section to insert photo of graduate">
            <a:extLst>
              <a:ext uri="{FF2B5EF4-FFF2-40B4-BE49-F238E27FC236}">
                <a16:creationId xmlns:a16="http://schemas.microsoft.com/office/drawing/2014/main" id="{727EAEF1-5B40-EBA7-0997-E727D89687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27900" cy="11201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Home of a 2025 Graduate Congratulations Front Range Community College text with Apollo the wolf logo wearing a grad hat">
            <a:extLst>
              <a:ext uri="{FF2B5EF4-FFF2-40B4-BE49-F238E27FC236}">
                <a16:creationId xmlns:a16="http://schemas.microsoft.com/office/drawing/2014/main" id="{B9BB3113-568C-E7B9-9444-61AF04ABD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04889" y="0"/>
            <a:ext cx="9764671" cy="112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61004-A681-7FDD-477C-DC18D310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-301835" y="-293252"/>
            <a:ext cx="17294435" cy="1179627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815456-55D1-1A83-19BA-A0E694B3A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7717" y="9363525"/>
            <a:ext cx="7948612" cy="169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0" name="Picture Placeholder 8" descr="Click picture icon in middle of section to insert photo of current graduate now.">
            <a:extLst>
              <a:ext uri="{FF2B5EF4-FFF2-40B4-BE49-F238E27FC236}">
                <a16:creationId xmlns:a16="http://schemas.microsoft.com/office/drawing/2014/main" id="{251BAEC6-FD95-DBB3-36B0-2550DF9545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48153" y="2754351"/>
            <a:ext cx="4595813" cy="4665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 descr="Click picture icon in middle of section to insert photo of current graduate as a baby.">
            <a:extLst>
              <a:ext uri="{FF2B5EF4-FFF2-40B4-BE49-F238E27FC236}">
                <a16:creationId xmlns:a16="http://schemas.microsoft.com/office/drawing/2014/main" id="{9398FE17-2B4D-A57D-6ABB-3F51776E7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892" y="2754351"/>
            <a:ext cx="4595813" cy="4665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90B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RCC Graduate photo example, to be replaced by custom photo">
            <a:extLst>
              <a:ext uri="{FF2B5EF4-FFF2-40B4-BE49-F238E27FC236}">
                <a16:creationId xmlns:a16="http://schemas.microsoft.com/office/drawing/2014/main" id="{44334ACF-A40D-1F71-3B3B-F19282EC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2"/>
          <a:stretch/>
        </p:blipFill>
        <p:spPr>
          <a:xfrm>
            <a:off x="8343900" y="-293253"/>
            <a:ext cx="8343900" cy="11796278"/>
          </a:xfrm>
          <a:prstGeom prst="rect">
            <a:avLst/>
          </a:prstGeom>
        </p:spPr>
      </p:pic>
      <p:pic>
        <p:nvPicPr>
          <p:cNvPr id="13" name="Picture 12" descr="I did it FRCC 2025 Graduate text">
            <a:extLst>
              <a:ext uri="{FF2B5EF4-FFF2-40B4-BE49-F238E27FC236}">
                <a16:creationId xmlns:a16="http://schemas.microsoft.com/office/drawing/2014/main" id="{6FC00317-B70D-4DA5-D208-DF7E94DA5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835" y="-293252"/>
            <a:ext cx="8744902" cy="11690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7A3FE-0ECE-C00C-A867-6CF556EF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rcRect/>
          <a:stretch/>
        </p:blipFill>
        <p:spPr>
          <a:xfrm>
            <a:off x="-301835" y="-293252"/>
            <a:ext cx="17294435" cy="11796277"/>
          </a:xfrm>
          <a:prstGeom prst="rect">
            <a:avLst/>
          </a:prstGeom>
        </p:spPr>
      </p:pic>
      <p:sp>
        <p:nvSpPr>
          <p:cNvPr id="11" name="Picture Placeholder 10" descr="Click on photo icon in middle of area to inserter your custom graduate photo">
            <a:extLst>
              <a:ext uri="{FF2B5EF4-FFF2-40B4-BE49-F238E27FC236}">
                <a16:creationId xmlns:a16="http://schemas.microsoft.com/office/drawing/2014/main" id="{13BBD7C8-E0F4-0A79-A72B-35BB7AA9B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3484" y="-293254"/>
            <a:ext cx="8294316" cy="11690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0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7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1493490" rtl="0" eaLnBrk="1" latinLnBrk="0" hangingPunct="1">
        <a:lnSpc>
          <a:spcPct val="90000"/>
        </a:lnSpc>
        <a:spcBef>
          <a:spcPct val="0"/>
        </a:spcBef>
        <a:buNone/>
        <a:defRPr sz="7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72" indent="-373372" algn="l" defTabSz="149349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4573" kern="1200">
          <a:solidFill>
            <a:schemeClr val="tx1"/>
          </a:solidFill>
          <a:latin typeface="+mn-lt"/>
          <a:ea typeface="+mn-ea"/>
          <a:cs typeface="+mn-cs"/>
        </a:defRPr>
      </a:lvl1pPr>
      <a:lvl2pPr marL="1120117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866862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3pPr>
      <a:lvl4pPr marL="2613607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4pPr>
      <a:lvl5pPr marL="3360351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5pPr>
      <a:lvl6pPr marL="4107096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6pPr>
      <a:lvl7pPr marL="4853841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5600586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8pPr>
      <a:lvl9pPr marL="6347330" indent="-373372" algn="l" defTabSz="14934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46745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493490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34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4pPr>
      <a:lvl5pPr marL="2986979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5pPr>
      <a:lvl6pPr marL="3733724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6pPr>
      <a:lvl7pPr marL="4480469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5227213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8pPr>
      <a:lvl9pPr marL="5973958" algn="l" defTabSz="1493490" rtl="0" eaLnBrk="1" latinLnBrk="0" hangingPunct="1">
        <a:defRPr sz="2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2JvYheg74&amp;ab_channel=KevinStratver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CC logo">
            <a:extLst>
              <a:ext uri="{FF2B5EF4-FFF2-40B4-BE49-F238E27FC236}">
                <a16:creationId xmlns:a16="http://schemas.microsoft.com/office/drawing/2014/main" id="{6FF7B054-09D2-8623-8345-D370E2997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29" y="9388122"/>
            <a:ext cx="6796423" cy="879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CE96E-E08B-63C2-B51B-CD6427A724B7}"/>
              </a:ext>
            </a:extLst>
          </p:cNvPr>
          <p:cNvSpPr txBox="1">
            <a:spLocks/>
          </p:cNvSpPr>
          <p:nvPr/>
        </p:nvSpPr>
        <p:spPr>
          <a:xfrm>
            <a:off x="985629" y="934139"/>
            <a:ext cx="1429154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Black" panose="02000000000000000000" pitchFamily="2" charset="0"/>
                <a:cs typeface="Arial Narrow" panose="020B0604020202020204" pitchFamily="34" charset="0"/>
              </a:rPr>
              <a:t>Congrats Graduates!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Share your accomplishment!!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Arial Narrow" panose="020B0604020202020204" pitchFamily="34" charset="0"/>
              <a:ea typeface="Roboto Condensed Light" panose="02000000000000000000" pitchFamily="2" charset="0"/>
              <a:cs typeface="Arial Narrow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Use these 18x12” templates to create a lawn sign, and export for upload to our printing partner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FastSigns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Arial Narrow" panose="020B0604020202020204" pitchFamily="34" charset="0"/>
              <a:ea typeface="Roboto Condensed Light" panose="02000000000000000000" pitchFamily="2" charset="0"/>
              <a:cs typeface="Arial Narrow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Right click on all photos to “Change Picture” and enter your graduate’s name.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See notes on each page for additional instructions.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Arial Narrow" panose="020B0604020202020204" pitchFamily="34" charset="0"/>
              <a:ea typeface="Roboto Condensed Light" panose="02000000000000000000" pitchFamily="2" charset="0"/>
              <a:cs typeface="Arial Narrow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Recommended use of ROBOTO fonts – should already be available in your updated version of Microsoft 365, or Arial as a back up.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2D6C"/>
                </a:solidFill>
                <a:effectLst/>
                <a:uLnTx/>
                <a:uFillTx/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See final slide 6 for other export instructions/tips.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2D6C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D8F58-0E26-1F84-ADCF-BEF50315AC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762" y="-2589097"/>
            <a:ext cx="14392275" cy="216535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Printable Lawn Sign Graduation Announcement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7355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4172AF-EE67-6799-7C7F-52CC69847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C3ABF-07F9-9979-4853-5FAE4849D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EFAAC6-BCA6-08E7-78BE-7BA7EC0DFB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763" y="-2165350"/>
            <a:ext cx="14392275" cy="1228648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Lawn Sign Grad Announcement 1</a:t>
            </a:r>
          </a:p>
        </p:txBody>
      </p:sp>
    </p:spTree>
    <p:extLst>
      <p:ext uri="{BB962C8B-B14F-4D97-AF65-F5344CB8AC3E}">
        <p14:creationId xmlns:p14="http://schemas.microsoft.com/office/powerpoint/2010/main" val="89123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5415A-EE21-16CB-4706-56EDDDEB4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5B64D0-B71C-9694-629A-47E297636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511AF-AF70-1508-707C-28C4013D6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763" y="-2165350"/>
            <a:ext cx="14392275" cy="144732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Lawn Sign Grad Announcement 2</a:t>
            </a:r>
          </a:p>
        </p:txBody>
      </p:sp>
    </p:spTree>
    <p:extLst>
      <p:ext uri="{BB962C8B-B14F-4D97-AF65-F5344CB8AC3E}">
        <p14:creationId xmlns:p14="http://schemas.microsoft.com/office/powerpoint/2010/main" val="132891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F5782-40CA-0ABB-B613-F5F614F0C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FF63D-9B0E-8045-2CEE-F696BF9D03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681288"/>
            <a:ext cx="14392275" cy="216535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Lawn Sign Grad Announcement 3</a:t>
            </a:r>
          </a:p>
        </p:txBody>
      </p:sp>
    </p:spTree>
    <p:extLst>
      <p:ext uri="{BB962C8B-B14F-4D97-AF65-F5344CB8AC3E}">
        <p14:creationId xmlns:p14="http://schemas.microsoft.com/office/powerpoint/2010/main" val="137033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FRCC wolf logo apollo">
            <a:extLst>
              <a:ext uri="{FF2B5EF4-FFF2-40B4-BE49-F238E27FC236}">
                <a16:creationId xmlns:a16="http://schemas.microsoft.com/office/drawing/2014/main" id="{DB405C7C-24B3-9A2F-2DC1-86CD3178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062" y="9195842"/>
            <a:ext cx="1406544" cy="16920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326E1C-829C-CECF-6A7C-870078258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Congrats text">
            <a:extLst>
              <a:ext uri="{FF2B5EF4-FFF2-40B4-BE49-F238E27FC236}">
                <a16:creationId xmlns:a16="http://schemas.microsoft.com/office/drawing/2014/main" id="{D73375F5-8B04-722F-3B42-68111731A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77" y="9363525"/>
            <a:ext cx="5097819" cy="152434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70CD7-E8E4-D093-17A0-064D4C7745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105936-47C0-4FC1-5B24-D1792E2265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5B74248-3A1D-258A-BC67-AD0F8EF134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763" y="-2165350"/>
            <a:ext cx="14392275" cy="1524348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Lawn Sign Grad Announcement 4</a:t>
            </a:r>
          </a:p>
        </p:txBody>
      </p:sp>
    </p:spTree>
    <p:extLst>
      <p:ext uri="{BB962C8B-B14F-4D97-AF65-F5344CB8AC3E}">
        <p14:creationId xmlns:p14="http://schemas.microsoft.com/office/powerpoint/2010/main" val="153396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depicting how to save out a slide as a pdf">
            <a:extLst>
              <a:ext uri="{FF2B5EF4-FFF2-40B4-BE49-F238E27FC236}">
                <a16:creationId xmlns:a16="http://schemas.microsoft.com/office/drawing/2014/main" id="{2DBFCF73-342A-DF8C-5B9A-CEBBB56545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84" y="1068700"/>
            <a:ext cx="5910602" cy="581107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AC2F88-78FB-4FEB-7DC8-271C68B45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64320" y="6190703"/>
            <a:ext cx="1306924" cy="82288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336C8A-C811-FC36-7BA0-D1BD9B4E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8677" y="2952515"/>
            <a:ext cx="2248563" cy="82288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1B480-0D6D-CEA7-9001-29F7D5E15D9D}"/>
              </a:ext>
            </a:extLst>
          </p:cNvPr>
          <p:cNvSpPr txBox="1"/>
          <p:nvPr/>
        </p:nvSpPr>
        <p:spPr>
          <a:xfrm>
            <a:off x="579141" y="924296"/>
            <a:ext cx="8698674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To export:</a:t>
            </a:r>
          </a:p>
          <a:p>
            <a:endParaRPr lang="en-US" sz="3200" i="1" dirty="0">
              <a:solidFill>
                <a:srgbClr val="0D2D6C"/>
              </a:solidFill>
              <a:latin typeface="Arial Narrow" panose="020B0604020202020204" pitchFamily="34" charset="0"/>
              <a:ea typeface="Roboto Condensed Light" panose="02000000000000000000" pitchFamily="2" charset="0"/>
              <a:cs typeface="Arial Narrow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On a MAC-</a:t>
            </a:r>
          </a:p>
          <a:p>
            <a:pPr marL="685800" lvl="1" indent="-228600"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File&gt; Print</a:t>
            </a:r>
          </a:p>
          <a:p>
            <a:pPr marL="685800" lvl="1" indent="-228600"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In print dialogue box, indicate the slide you wish to print, From: x to x</a:t>
            </a:r>
          </a:p>
          <a:p>
            <a:pPr marL="685800" lvl="1" indent="-228600"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Click the PDF button in the bottom left, Save to PDF</a:t>
            </a:r>
          </a:p>
          <a:p>
            <a:pPr marL="685800" lvl="1" indent="-228600"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Make sure there is </a:t>
            </a:r>
            <a:r>
              <a:rPr lang="en-US" sz="3200" b="1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NO scaling</a:t>
            </a: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, uncheck any box that says scale to fit. </a:t>
            </a:r>
          </a:p>
          <a:p>
            <a:pPr marL="685800" lvl="1" indent="-228600">
              <a:buAutoNum type="arabicPeriod"/>
            </a:pPr>
            <a:endParaRPr lang="en-US" sz="3200" i="1" dirty="0">
              <a:solidFill>
                <a:srgbClr val="0D2D6C"/>
              </a:solidFill>
              <a:latin typeface="Arial Narrow" panose="020B0604020202020204" pitchFamily="34" charset="0"/>
              <a:ea typeface="Roboto Condensed Light" panose="02000000000000000000" pitchFamily="2" charset="0"/>
              <a:cs typeface="Arial Narrow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On a PC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  <a:hlinkClick r:id="rId3"/>
              </a:rPr>
              <a:t>https://www.youtube.com/watch?v=fg2JvYheg74&amp;ab_channel=KevinStratvert</a:t>
            </a:r>
            <a:endParaRPr lang="en-US" sz="3200" i="1" dirty="0">
              <a:solidFill>
                <a:srgbClr val="0D2D6C"/>
              </a:solidFill>
              <a:latin typeface="Arial Narrow" panose="020B0604020202020204" pitchFamily="34" charset="0"/>
              <a:ea typeface="Roboto Condensed Light" panose="02000000000000000000" pitchFamily="2" charset="0"/>
              <a:cs typeface="Arial Narrow" panose="020B0604020202020204" pitchFamily="34" charset="0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Make sure there is </a:t>
            </a:r>
            <a:r>
              <a:rPr lang="en-US" sz="3200" b="1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NO scaling</a:t>
            </a:r>
            <a:r>
              <a:rPr lang="en-US" sz="3200" i="1" dirty="0">
                <a:solidFill>
                  <a:srgbClr val="0D2D6C"/>
                </a:solidFill>
                <a:latin typeface="Arial Narrow" panose="020B0604020202020204" pitchFamily="34" charset="0"/>
                <a:ea typeface="Roboto Condensed Light" panose="02000000000000000000" pitchFamily="2" charset="0"/>
                <a:cs typeface="Arial Narrow" panose="020B0604020202020204" pitchFamily="34" charset="0"/>
              </a:rPr>
              <a:t>, uncheck any box that says scale to fit. </a:t>
            </a:r>
          </a:p>
          <a:p>
            <a:pPr lvl="1"/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685800" lvl="1" indent="-228600">
              <a:buFont typeface="+mj-lt"/>
              <a:buAutoNum type="arabicPeriod"/>
            </a:pPr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endParaRPr lang="en-US" sz="3200" i="1" dirty="0">
              <a:solidFill>
                <a:srgbClr val="0D2D6C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DB5E81-45BE-4D53-8C5F-13695DE7CE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763" y="-2165350"/>
            <a:ext cx="14392275" cy="118404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Export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6095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3851d1-107d-4da8-9f23-76513677c699">
      <Terms xmlns="http://schemas.microsoft.com/office/infopath/2007/PartnerControls"/>
    </lcf76f155ced4ddcb4097134ff3c332f>
    <TaxCatchAll xmlns="7bfb3b81-14ff-4224-bc76-8a655d3fa3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2AF3908AEB24096CF8860A38FD69A" ma:contentTypeVersion="15" ma:contentTypeDescription="Create a new document." ma:contentTypeScope="" ma:versionID="a45369946a956dc6773095f4a15c597f">
  <xsd:schema xmlns:xsd="http://www.w3.org/2001/XMLSchema" xmlns:xs="http://www.w3.org/2001/XMLSchema" xmlns:p="http://schemas.microsoft.com/office/2006/metadata/properties" xmlns:ns2="633851d1-107d-4da8-9f23-76513677c699" xmlns:ns3="7bfb3b81-14ff-4224-bc76-8a655d3fa363" targetNamespace="http://schemas.microsoft.com/office/2006/metadata/properties" ma:root="true" ma:fieldsID="385ab704dfb63b68fc61d18109ba1a44" ns2:_="" ns3:_="">
    <xsd:import namespace="633851d1-107d-4da8-9f23-76513677c699"/>
    <xsd:import namespace="7bfb3b81-14ff-4224-bc76-8a655d3fa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851d1-107d-4da8-9f23-76513677c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b3b81-14ff-4224-bc76-8a655d3fa3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72f4aa8-dc8d-4ac3-b65a-021c173dedf6}" ma:internalName="TaxCatchAll" ma:showField="CatchAllData" ma:web="7bfb3b81-14ff-4224-bc76-8a655d3fa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7E062-0274-4201-8AE8-BB03E1DED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C33104-D7D8-4912-BD6B-7B4674F2BF58}">
  <ds:schemaRefs>
    <ds:schemaRef ds:uri="633851d1-107d-4da8-9f23-76513677c699"/>
    <ds:schemaRef ds:uri="http://purl.org/dc/dcmitype/"/>
    <ds:schemaRef ds:uri="7bfb3b81-14ff-4224-bc76-8a655d3fa363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827BC0-94C8-4F10-AEFA-F7E2782D9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851d1-107d-4da8-9f23-76513677c699"/>
    <ds:schemaRef ds:uri="7bfb3b81-14ff-4224-bc76-8a655d3fa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238</Words>
  <Application>Microsoft Macintosh PowerPoint</Application>
  <PresentationFormat>Custom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Arial Narrow</vt:lpstr>
      <vt:lpstr>Roboto</vt:lpstr>
      <vt:lpstr>Roboto Black</vt:lpstr>
      <vt:lpstr>Roboto Condensed Light</vt:lpstr>
      <vt:lpstr>Office Theme</vt:lpstr>
      <vt:lpstr>Printable Lawn Sign Graduation Announcement Instructions</vt:lpstr>
      <vt:lpstr>Lawn Sign Grad Announcement 1</vt:lpstr>
      <vt:lpstr>Lawn Sign Grad Announcement 2</vt:lpstr>
      <vt:lpstr>Lawn Sign Grad Announcement 3</vt:lpstr>
      <vt:lpstr>Lawn Sign Grad Announcement 4</vt:lpstr>
      <vt:lpstr>Export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McKernan, Caitlin</dc:creator>
  <cp:lastModifiedBy>Kennedy, Jeanine</cp:lastModifiedBy>
  <cp:revision>2</cp:revision>
  <dcterms:created xsi:type="dcterms:W3CDTF">2025-03-19T21:36:06Z</dcterms:created>
  <dcterms:modified xsi:type="dcterms:W3CDTF">2025-03-21T17:28:02Z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0x010100AA52AF3908AEB24096CF8860A38FD69A</vt:lpwstr>
  </property>
  <property fmtid="{D5CDD505-2E9C-101B-9397-08002B2CF9AE}" pid="3" name="MediaServiceImageTags">
    <vt:lpwstr/>
  </property>
</Properties>
</file>